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0"/>
  </p:notesMasterIdLst>
  <p:handoutMasterIdLst>
    <p:handoutMasterId r:id="rId71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40" r:id="rId22"/>
    <p:sldId id="412" r:id="rId23"/>
    <p:sldId id="439" r:id="rId24"/>
    <p:sldId id="382" r:id="rId25"/>
    <p:sldId id="434" r:id="rId26"/>
    <p:sldId id="383" r:id="rId27"/>
    <p:sldId id="384" r:id="rId28"/>
    <p:sldId id="385" r:id="rId29"/>
    <p:sldId id="386" r:id="rId30"/>
    <p:sldId id="387" r:id="rId31"/>
    <p:sldId id="388" r:id="rId32"/>
    <p:sldId id="441" r:id="rId33"/>
    <p:sldId id="442" r:id="rId34"/>
    <p:sldId id="435" r:id="rId35"/>
    <p:sldId id="389" r:id="rId36"/>
    <p:sldId id="392" r:id="rId37"/>
    <p:sldId id="393" r:id="rId38"/>
    <p:sldId id="394" r:id="rId39"/>
    <p:sldId id="400" r:id="rId40"/>
    <p:sldId id="401" r:id="rId41"/>
    <p:sldId id="402" r:id="rId42"/>
    <p:sldId id="395" r:id="rId43"/>
    <p:sldId id="403" r:id="rId44"/>
    <p:sldId id="404" r:id="rId45"/>
    <p:sldId id="405" r:id="rId46"/>
    <p:sldId id="396" r:id="rId47"/>
    <p:sldId id="406" r:id="rId48"/>
    <p:sldId id="407" r:id="rId49"/>
    <p:sldId id="422" r:id="rId50"/>
    <p:sldId id="399" r:id="rId51"/>
    <p:sldId id="409" r:id="rId52"/>
    <p:sldId id="430" r:id="rId53"/>
    <p:sldId id="429" r:id="rId54"/>
    <p:sldId id="436" r:id="rId55"/>
    <p:sldId id="411" r:id="rId56"/>
    <p:sldId id="416" r:id="rId57"/>
    <p:sldId id="413" r:id="rId58"/>
    <p:sldId id="414" r:id="rId59"/>
    <p:sldId id="415" r:id="rId60"/>
    <p:sldId id="437" r:id="rId61"/>
    <p:sldId id="444" r:id="rId62"/>
    <p:sldId id="419" r:id="rId63"/>
    <p:sldId id="420" r:id="rId64"/>
    <p:sldId id="421" r:id="rId65"/>
    <p:sldId id="424" r:id="rId66"/>
    <p:sldId id="423" r:id="rId67"/>
    <p:sldId id="425" r:id="rId68"/>
    <p:sldId id="438" r:id="rId6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56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projective transform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 </a:t>
                </a:r>
                <a:r>
                  <a:rPr lang="en-US" sz="3300" b="1" dirty="0">
                    <a:latin typeface="+mn-lt"/>
                  </a:rPr>
                  <a:t>homogenous set of equations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Find matching key-points on images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 apply other Composting methods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8.4 for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</a:t>
            </a:r>
            <a:r>
              <a:rPr lang="en-US" sz="4000" dirty="0">
                <a:latin typeface="Segoe"/>
              </a:rPr>
              <a:t>Bibliography of (nearly) State of the Art Image Stitching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35924</TotalTime>
  <Words>2801</Words>
  <Application>Microsoft Office PowerPoint</Application>
  <PresentationFormat>Widescreen</PresentationFormat>
  <Paragraphs>491</Paragraphs>
  <Slides>65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Bibliography of (nearly) State of the Art Image Stitching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1085</cp:revision>
  <cp:lastPrinted>2019-03-10T03:16:43Z</cp:lastPrinted>
  <dcterms:created xsi:type="dcterms:W3CDTF">2013-02-15T23:12:42Z</dcterms:created>
  <dcterms:modified xsi:type="dcterms:W3CDTF">2025-03-30T18:10:23Z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